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AE3D3-7D0D-4740-A0C4-E020EFAE5129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EABD3-1695-4E65-8F78-58194C8A2C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EABD3-1695-4E65-8F78-58194C8A2CDD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95536" y="404664"/>
            <a:ext cx="8352928" cy="612068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th-165-karlsson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0"/>
            <a:ext cx="2048419" cy="17008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42FB8-141B-426D-B296-ED50D580BC7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44BA0-D0A0-4350-8974-B6655DADE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85;&#1080;&#1082;&#1089;\Desktop\&#1080;&#1075;&#1088;&#1072;\&#1052;&#1072;&#1083;&#1099;&#1096;%20&#1080;%20&#1050;&#1072;&#1088;&#1083;&#1089;&#1086;&#1085;%2000_04_32-00_04_38.mp3" TargetMode="External"/><Relationship Id="rId6" Type="http://schemas.openxmlformats.org/officeDocument/2006/relationships/slide" Target="slide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3.xml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audio" Target="../media/audio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7.xml"/><Relationship Id="rId4" Type="http://schemas.openxmlformats.org/officeDocument/2006/relationships/audio" Target="../media/audio3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85;&#1080;&#1082;&#1089;\Desktop\&#1080;&#1075;&#1088;&#1072;\&#1052;&#1072;&#1083;&#1099;&#1096;%20&#1080;%20&#1050;&#1072;&#1088;&#1083;&#1089;&#1086;&#1085;%2000_09_49-00_10_37%2000_00_00-00_00_43.avi" TargetMode="Externa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Весёлый счёт </a:t>
            </a:r>
            <a:b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 </a:t>
            </a:r>
            <a:r>
              <a:rPr lang="ru-RU" sz="6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</a:t>
            </a:r>
            <a:r>
              <a:rPr lang="ru-RU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арлсоном</a:t>
            </a:r>
            <a:endParaRPr lang="ru-RU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4797152"/>
            <a:ext cx="6400800" cy="1752600"/>
          </a:xfrm>
        </p:spPr>
        <p:txBody>
          <a:bodyPr>
            <a:normAutofit/>
          </a:bodyPr>
          <a:lstStyle/>
          <a:p>
            <a:pPr algn="r"/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лыш и Карлсон 00_04_32-00_04_3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12360" y="692696"/>
            <a:ext cx="304800" cy="304800"/>
          </a:xfrm>
          <a:prstGeom prst="rect">
            <a:avLst/>
          </a:prstGeom>
        </p:spPr>
      </p:pic>
      <p:pic>
        <p:nvPicPr>
          <p:cNvPr id="4" name="Рисунок 3" descr="1297020918_6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84765" y="836711"/>
            <a:ext cx="3931451" cy="2948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187624" y="4437112"/>
            <a:ext cx="67665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Помоги Малышу выполнить задания,</a:t>
            </a:r>
          </a:p>
          <a:p>
            <a:pPr algn="ctr"/>
            <a:r>
              <a:rPr lang="ru-RU" sz="2800" dirty="0" smtClean="0">
                <a:latin typeface="Comic Sans MS" pitchFamily="66" charset="0"/>
              </a:rPr>
              <a:t>которые придумал </a:t>
            </a:r>
            <a:r>
              <a:rPr lang="ru-RU" sz="2800" dirty="0" err="1" smtClean="0">
                <a:latin typeface="Comic Sans MS" pitchFamily="66" charset="0"/>
              </a:rPr>
              <a:t>Карлсон</a:t>
            </a:r>
            <a:r>
              <a:rPr lang="ru-RU" sz="2800" dirty="0" smtClean="0">
                <a:latin typeface="Comic Sans MS" pitchFamily="66" charset="0"/>
              </a:rPr>
              <a:t>.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7" name="Овал 6">
            <a:hlinkClick r:id="rId6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0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3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4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>
                  <a:solidFill>
                    <a:srgbClr val="002060"/>
                  </a:solidFill>
                </a:rPr>
                <a:t>3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4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7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5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5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8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3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7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491880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8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9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10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4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8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4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9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5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10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5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8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7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10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8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7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8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7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10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9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8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7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048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8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9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077072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8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7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132856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7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6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228184" y="4077072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2132856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7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4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5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6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9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10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0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dolgaem_razgov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131840" y="836712"/>
            <a:ext cx="2880320" cy="2592288"/>
            <a:chOff x="3131840" y="836712"/>
            <a:chExt cx="2880320" cy="259228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13184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572000" y="1988840"/>
              <a:ext cx="1440160" cy="14401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2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>
            <a:xfrm>
              <a:off x="3131840" y="836712"/>
              <a:ext cx="2880320" cy="1152128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b="1" dirty="0" smtClean="0">
                  <a:solidFill>
                    <a:srgbClr val="002060"/>
                  </a:solidFill>
                </a:rPr>
                <a:t>4</a:t>
              </a:r>
              <a:endParaRPr lang="ru-RU" sz="6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06794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3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8184" y="4149080"/>
            <a:ext cx="100811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1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2768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2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0" name="Овал 9">
            <a:hlinkClick r:id="rId5" action="ppaction://hlinksldjump"/>
          </p:cNvPr>
          <p:cNvSpPr/>
          <p:nvPr/>
        </p:nvSpPr>
        <p:spPr>
          <a:xfrm>
            <a:off x="3563888" y="5733256"/>
            <a:ext cx="2088232" cy="504056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ВПЕРЁД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vtrshilos_chu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pokoistv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лыш и Карлсон 00_09_49-00_10_37 00_00_00-00_00_4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63688" y="1484784"/>
            <a:ext cx="5664629" cy="4248472"/>
          </a:xfrm>
          <a:prstGeom prst="rect">
            <a:avLst/>
          </a:prstGeom>
        </p:spPr>
      </p:pic>
      <p:sp>
        <p:nvSpPr>
          <p:cNvPr id="3" name="Управляющая кнопка: домой 2">
            <a:hlinkClick r:id="rId5" action="ppaction://hlinksldjump" highlightClick="1"/>
          </p:cNvPr>
          <p:cNvSpPr/>
          <p:nvPr/>
        </p:nvSpPr>
        <p:spPr>
          <a:xfrm>
            <a:off x="8172400" y="5877272"/>
            <a:ext cx="611560" cy="610368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возврат 3">
            <a:hlinkClick r:id="" action="ppaction://hlinkshowjump?jump=endshow" highlightClick="1"/>
          </p:cNvPr>
          <p:cNvSpPr/>
          <p:nvPr/>
        </p:nvSpPr>
        <p:spPr>
          <a:xfrm>
            <a:off x="8172400" y="404664"/>
            <a:ext cx="576064" cy="538360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207</Words>
  <Application>Microsoft Office PowerPoint</Application>
  <PresentationFormat>Экран (4:3)</PresentationFormat>
  <Paragraphs>199</Paragraphs>
  <Slides>27</Slides>
  <Notes>27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Весёлый счёт  с Карлсоном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Весёлый счёт  с Карлсоном</dc:title>
  <dc:creator>oxana</dc:creator>
  <cp:lastModifiedBy>Анна</cp:lastModifiedBy>
  <cp:revision>23</cp:revision>
  <dcterms:created xsi:type="dcterms:W3CDTF">2012-04-15T13:42:48Z</dcterms:created>
  <dcterms:modified xsi:type="dcterms:W3CDTF">2020-05-14T07:42:08Z</dcterms:modified>
</cp:coreProperties>
</file>